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2" r:id="rId6"/>
    <p:sldId id="261" r:id="rId7"/>
    <p:sldId id="264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0707"/>
    <a:srgbClr val="EFD807"/>
    <a:srgbClr val="FFDDD0"/>
    <a:srgbClr val="FFFF99"/>
    <a:srgbClr val="E6E614"/>
    <a:srgbClr val="FF6699"/>
    <a:srgbClr val="00FFFF"/>
    <a:srgbClr val="FF3300"/>
    <a:srgbClr val="070F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5A457E-F1C9-8FA3-79E6-13FB1C3B1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62E11A3-CFE1-4C6C-BF93-00FAFA7EFE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623AAF-D228-1B76-B440-F5759CA24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AB18-6B5A-4A0A-BC36-4C330E23E826}" type="datetimeFigureOut">
              <a:rPr lang="fr-FR" smtClean="0"/>
              <a:t>16/10/2025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42A011E-9374-F7D3-25AA-13EB83C11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2F5934C-41BE-BBB2-0192-DE34893FA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082E8-5368-4952-BF40-00EA80AC55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7463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D159DC-6075-974A-15DD-0D063FBFA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ABC8CB9-3F0B-E344-C4C8-55C37162F2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54AF6B-E0C1-C62A-3315-7CC57CA24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AB18-6B5A-4A0A-BC36-4C330E23E826}" type="datetimeFigureOut">
              <a:rPr lang="fr-FR" smtClean="0"/>
              <a:t>16/10/2025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B23D2FB-8EE2-9B2D-1705-2E2B9E0CE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04DC2F-44D0-603F-140B-5FBF64205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082E8-5368-4952-BF40-00EA80AC55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460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AD02F13-4184-2F09-8DE2-FE38E4E2E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6E4B19A-B51B-B24A-636A-C9824023FE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14ADB4-C6EB-5AE2-D9B9-757B6032F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AB18-6B5A-4A0A-BC36-4C330E23E826}" type="datetimeFigureOut">
              <a:rPr lang="fr-FR" smtClean="0"/>
              <a:t>16/10/2025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E24B68-F501-DDB7-613E-D3CB95D4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57D615-C2AF-9CCC-8E71-9156CC7A6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082E8-5368-4952-BF40-00EA80AC55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6683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1B7860-C5A1-9D27-1CCB-DFD27DBD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667711-90BD-2935-6FD7-3D63FD35F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2320CED-3C87-DEA4-2AC3-0A52F6435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AB18-6B5A-4A0A-BC36-4C330E23E826}" type="datetimeFigureOut">
              <a:rPr lang="fr-FR" smtClean="0"/>
              <a:t>16/10/2025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9C397B-5648-CE4D-CB00-79D9FD305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85B727F-9D8F-DC7C-767B-5F054A173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082E8-5368-4952-BF40-00EA80AC55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5265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DAE28B-6F40-B514-0B8A-235B0A85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94BDACF-94FC-C12E-420B-37C754DBF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88B6A1-9B07-A5BE-1FA8-8118C9F3B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AB18-6B5A-4A0A-BC36-4C330E23E826}" type="datetimeFigureOut">
              <a:rPr lang="fr-FR" smtClean="0"/>
              <a:t>16/10/2025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E3A9707-1A5F-D1FB-EA81-C5FF89201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4C3BFB-C57E-1A68-5C03-2A84A1C16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082E8-5368-4952-BF40-00EA80AC55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409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6C75F0-2221-C6A9-14E7-E1DFA89A2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BF916A-BFAE-B2CD-45DB-828D82F2E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FB73456-7B37-4114-50A8-65F3CD3C8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A45BC61-E01C-C51B-E8FD-52A68BDC8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AB18-6B5A-4A0A-BC36-4C330E23E826}" type="datetimeFigureOut">
              <a:rPr lang="fr-FR" smtClean="0"/>
              <a:t>16/10/2025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4F87DA7-1082-93CB-98B2-E2C1E2AF3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D845865-C151-F272-D99B-DA7AF33AB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082E8-5368-4952-BF40-00EA80AC55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6305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42766D-4B09-18ED-19A7-EE0DE0661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B9DB8A-7DF0-5774-7FE4-B6347D3C14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C98085-EC2B-D937-DEFE-71C1B482CB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43F1E96-A571-38D6-867B-23E445F689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F50830F-4F86-24DD-53C9-72949590E5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9AC49C0-E0C3-62DB-6A9B-80FCD391B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AB18-6B5A-4A0A-BC36-4C330E23E826}" type="datetimeFigureOut">
              <a:rPr lang="fr-FR" smtClean="0"/>
              <a:t>16/10/2025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417369B-9A37-5F87-5411-A6E488432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1185097-CF66-A01A-22D8-27D415443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082E8-5368-4952-BF40-00EA80AC55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0965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0EAE3D-E91F-2859-4EDC-853FDCC52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7290A95-C2BD-8C56-90A6-5A7FEACC4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AB18-6B5A-4A0A-BC36-4C330E23E826}" type="datetimeFigureOut">
              <a:rPr lang="fr-FR" smtClean="0"/>
              <a:t>16/10/2025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0B6264A-41BB-E5EF-935D-84CA4A392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D526ADE-0634-417C-F7F2-D4E0E2F0E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082E8-5368-4952-BF40-00EA80AC55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9311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C523675-1184-3D6C-0AFA-327496E5A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AB18-6B5A-4A0A-BC36-4C330E23E826}" type="datetimeFigureOut">
              <a:rPr lang="fr-FR" smtClean="0"/>
              <a:t>16/10/2025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27919DD-568D-5618-1287-059F6956F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6E4106-1F2F-8FC7-3629-BC357805D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082E8-5368-4952-BF40-00EA80AC55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0587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CBC53C-9B99-953A-3941-7C00041A3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5B557A-524E-1557-2571-5617EF535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A1B3A76-772E-A0A6-AFE0-EA626DDB3E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FB0DB02-C398-4C10-F690-E61184D0F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AB18-6B5A-4A0A-BC36-4C330E23E826}" type="datetimeFigureOut">
              <a:rPr lang="fr-FR" smtClean="0"/>
              <a:t>16/10/2025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2A4D022-48CE-E226-B23A-B28485A8D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9B33FA1-54C0-6E02-63E9-EF32C0EF6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082E8-5368-4952-BF40-00EA80AC55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4501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737DDA-F3CD-2F6F-DABD-0352E325E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B8FAF20-BE12-AD7D-7DC6-358C632ABB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F4120B3-5906-2C7B-28D0-4DCA8548B6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08C16A6-28A4-CF6B-6937-7C3CAAF1D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8AB18-6B5A-4A0A-BC36-4C330E23E826}" type="datetimeFigureOut">
              <a:rPr lang="fr-FR" smtClean="0"/>
              <a:t>16/10/2025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DEA7C85-6DD2-5E16-36BE-941B168A8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04FE2E9-5778-E3A3-D4E9-957D3A2EE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082E8-5368-4952-BF40-00EA80AC55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0900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94805E2-5821-2823-8230-A883913F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D15AD52-E2B3-1D9D-1F54-414F70E31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2A4D84-FE31-C6AC-9F40-D154F82BC7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38AB18-6B5A-4A0A-BC36-4C330E23E826}" type="datetimeFigureOut">
              <a:rPr lang="fr-FR" smtClean="0"/>
              <a:t>16/10/2025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EB0004-2D4E-A64B-D562-DA7197B3AE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AFE18E4-B2D7-8B79-67F8-7729F7BB63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9082E8-5368-4952-BF40-00EA80AC55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3597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Bleu électrique, habits&#10;&#10;Le contenu généré par l’IA peut être incorrect.">
            <a:extLst>
              <a:ext uri="{FF2B5EF4-FFF2-40B4-BE49-F238E27FC236}">
                <a16:creationId xmlns:a16="http://schemas.microsoft.com/office/drawing/2014/main" id="{09CEAD6D-B027-4FC8-FA29-FB8EA1D85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410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Bleu électrique, habits&#10;&#10;Le contenu généré par l’IA peut être incorrect.">
            <a:extLst>
              <a:ext uri="{FF2B5EF4-FFF2-40B4-BE49-F238E27FC236}">
                <a16:creationId xmlns:a16="http://schemas.microsoft.com/office/drawing/2014/main" id="{09CEAD6D-B027-4FC8-FA29-FB8EA1D85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225A34-CB03-5C0C-98C9-1A508C27E23F}"/>
              </a:ext>
            </a:extLst>
          </p:cNvPr>
          <p:cNvSpPr/>
          <p:nvPr/>
        </p:nvSpPr>
        <p:spPr>
          <a:xfrm>
            <a:off x="6535882" y="304800"/>
            <a:ext cx="2646217" cy="4572000"/>
          </a:xfrm>
          <a:prstGeom prst="rect">
            <a:avLst/>
          </a:prstGeom>
          <a:solidFill>
            <a:srgbClr val="070F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D27B4C-F5CE-9692-91C7-7FC495E9B3EC}"/>
              </a:ext>
            </a:extLst>
          </p:cNvPr>
          <p:cNvSpPr/>
          <p:nvPr/>
        </p:nvSpPr>
        <p:spPr>
          <a:xfrm>
            <a:off x="3009901" y="304800"/>
            <a:ext cx="2646217" cy="4572000"/>
          </a:xfrm>
          <a:prstGeom prst="rect">
            <a:avLst/>
          </a:prstGeom>
          <a:solidFill>
            <a:srgbClr val="070F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7049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965E035D-1CE6-3A59-3554-1E99B0790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508" y="-13855"/>
            <a:ext cx="6872015" cy="6885926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3DD01871-2CFB-3B44-6FDC-2BB5015CB19A}"/>
              </a:ext>
            </a:extLst>
          </p:cNvPr>
          <p:cNvSpPr txBox="1"/>
          <p:nvPr/>
        </p:nvSpPr>
        <p:spPr>
          <a:xfrm>
            <a:off x="2753106" y="3961263"/>
            <a:ext cx="3119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Sitka Subheading Semibold" pitchFamily="2" charset="0"/>
              </a:rPr>
              <a:t>Consultant </a:t>
            </a:r>
            <a:r>
              <a:rPr lang="fr-FR" sz="2000" dirty="0" err="1">
                <a:solidFill>
                  <a:schemeClr val="bg1"/>
                </a:solidFill>
                <a:latin typeface="Sitka Subheading Semibold" pitchFamily="2" charset="0"/>
              </a:rPr>
              <a:t>Cybersecurité</a:t>
            </a:r>
            <a:endParaRPr lang="fr-FR" sz="2000" dirty="0">
              <a:solidFill>
                <a:schemeClr val="bg1"/>
              </a:solidFill>
              <a:latin typeface="Sitka Subheading Semibold" pitchFamily="2" charset="0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ACE786B1-55BF-23F2-A080-1F0940B8B9A1}"/>
              </a:ext>
            </a:extLst>
          </p:cNvPr>
          <p:cNvSpPr/>
          <p:nvPr/>
        </p:nvSpPr>
        <p:spPr>
          <a:xfrm>
            <a:off x="3521124" y="3429000"/>
            <a:ext cx="1583140" cy="532263"/>
          </a:xfrm>
          <a:prstGeom prst="roundRect">
            <a:avLst/>
          </a:prstGeom>
          <a:solidFill>
            <a:schemeClr val="accent3"/>
          </a:solidFill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Sitka Subheading Semibold" pitchFamily="2" charset="0"/>
              </a:rPr>
              <a:t>Auditeur IT</a:t>
            </a:r>
          </a:p>
        </p:txBody>
      </p:sp>
    </p:spTree>
    <p:extLst>
      <p:ext uri="{BB962C8B-B14F-4D97-AF65-F5344CB8AC3E}">
        <p14:creationId xmlns:p14="http://schemas.microsoft.com/office/powerpoint/2010/main" val="2236587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BD4E9388-7137-FA68-3D02-4D2C9116E6B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687740" y="-152400"/>
            <a:ext cx="6816520" cy="7010400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9F324B7D-1818-969C-C955-0AE79F2EBFF6}"/>
              </a:ext>
            </a:extLst>
          </p:cNvPr>
          <p:cNvSpPr/>
          <p:nvPr/>
        </p:nvSpPr>
        <p:spPr>
          <a:xfrm>
            <a:off x="2895599" y="138546"/>
            <a:ext cx="3006437" cy="4950694"/>
          </a:xfrm>
          <a:prstGeom prst="roundRect">
            <a:avLst/>
          </a:prstGeom>
          <a:noFill/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E17EC3A-1CFE-70DA-9EFF-D67A88CCECC7}"/>
              </a:ext>
            </a:extLst>
          </p:cNvPr>
          <p:cNvSpPr/>
          <p:nvPr/>
        </p:nvSpPr>
        <p:spPr>
          <a:xfrm>
            <a:off x="6289966" y="138546"/>
            <a:ext cx="3006437" cy="4950694"/>
          </a:xfrm>
          <a:prstGeom prst="roundRect">
            <a:avLst/>
          </a:prstGeom>
          <a:noFill/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C1054A0-6D51-8B62-9CFA-E94B0DF0D34F}"/>
              </a:ext>
            </a:extLst>
          </p:cNvPr>
          <p:cNvSpPr txBox="1"/>
          <p:nvPr/>
        </p:nvSpPr>
        <p:spPr>
          <a:xfrm>
            <a:off x="2747933" y="4137109"/>
            <a:ext cx="327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Consultant Cybersécurité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65DDE0AA-3860-FB9C-0B6E-D360F2C8F795}"/>
              </a:ext>
            </a:extLst>
          </p:cNvPr>
          <p:cNvSpPr/>
          <p:nvPr/>
        </p:nvSpPr>
        <p:spPr>
          <a:xfrm>
            <a:off x="3158837" y="3532757"/>
            <a:ext cx="2355272" cy="5681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Calibri" panose="020F0502020204030204" pitchFamily="34" charset="0"/>
              </a:rPr>
              <a:t>Auditeur IT</a:t>
            </a:r>
          </a:p>
        </p:txBody>
      </p:sp>
      <p:pic>
        <p:nvPicPr>
          <p:cNvPr id="14" name="Image 13" descr="Une image contenant personne, Visage humain, habits, debout&#10;&#10;Le contenu généré par l’IA peut être incorrect.">
            <a:extLst>
              <a:ext uri="{FF2B5EF4-FFF2-40B4-BE49-F238E27FC236}">
                <a16:creationId xmlns:a16="http://schemas.microsoft.com/office/drawing/2014/main" id="{49C41B05-3A8B-2496-F148-A3086F4DD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226" y="565715"/>
            <a:ext cx="3490205" cy="2967042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032" name="Picture 8" descr="Python Logo PNG Transparent &amp; SVG Vector - Freebie Supply">
            <a:extLst>
              <a:ext uri="{FF2B5EF4-FFF2-40B4-BE49-F238E27FC236}">
                <a16:creationId xmlns:a16="http://schemas.microsoft.com/office/drawing/2014/main" id="{37CBBED1-30AC-A01A-CF7A-2FA7B0E82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22846">
            <a:off x="6592722" y="683766"/>
            <a:ext cx="657545" cy="65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olterra.io / cloud-credential-templates · GitLab">
            <a:extLst>
              <a:ext uri="{FF2B5EF4-FFF2-40B4-BE49-F238E27FC236}">
                <a16:creationId xmlns:a16="http://schemas.microsoft.com/office/drawing/2014/main" id="{4BE58058-F4C4-7E7A-1A7B-122EC89CA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69170">
            <a:off x="7889429" y="4149707"/>
            <a:ext cx="1191492" cy="71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Bouclier - Icônes sécurité gratuites">
            <a:extLst>
              <a:ext uri="{FF2B5EF4-FFF2-40B4-BE49-F238E27FC236}">
                <a16:creationId xmlns:a16="http://schemas.microsoft.com/office/drawing/2014/main" id="{C0DF275D-12A0-7C1D-CF43-F71982E42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9587">
            <a:off x="8089283" y="2329853"/>
            <a:ext cx="860453" cy="86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1683D8F-5EB5-80CC-3246-496F3812B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75304">
            <a:off x="6548298" y="4102266"/>
            <a:ext cx="730092" cy="730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FA500336-A8C6-6C98-2536-D0899DC07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4854">
            <a:off x="8095263" y="394881"/>
            <a:ext cx="657825" cy="77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cône de couleur Splunk aux formats PNG et SVG">
            <a:extLst>
              <a:ext uri="{FF2B5EF4-FFF2-40B4-BE49-F238E27FC236}">
                <a16:creationId xmlns:a16="http://schemas.microsoft.com/office/drawing/2014/main" id="{6F47B3B9-6FEC-E98B-D79C-C3E1A9129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59125">
            <a:off x="6478865" y="1216337"/>
            <a:ext cx="1306855" cy="130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What Is Att&amp;ck? | Who Uses MITRE ATT&amp;CK">
            <a:extLst>
              <a:ext uri="{FF2B5EF4-FFF2-40B4-BE49-F238E27FC236}">
                <a16:creationId xmlns:a16="http://schemas.microsoft.com/office/drawing/2014/main" id="{B54F3733-1689-AC1B-15B1-473B4A199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023" y="1106160"/>
            <a:ext cx="2194317" cy="104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SO 27001 Certification – Secure Your Business | Dubex">
            <a:extLst>
              <a:ext uri="{FF2B5EF4-FFF2-40B4-BE49-F238E27FC236}">
                <a16:creationId xmlns:a16="http://schemas.microsoft.com/office/drawing/2014/main" id="{53D0380B-2AFF-A1AE-4413-5415F5E76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72538">
            <a:off x="6398214" y="2573533"/>
            <a:ext cx="1057708" cy="105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FC5FF34-A911-3313-7E94-BBB93D4BE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810" y="3470999"/>
            <a:ext cx="1636357" cy="43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210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BD4E9388-7137-FA68-3D02-4D2C9116E6B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687740" y="-152400"/>
            <a:ext cx="6816520" cy="7010400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9F324B7D-1818-969C-C955-0AE79F2EBFF6}"/>
              </a:ext>
            </a:extLst>
          </p:cNvPr>
          <p:cNvSpPr/>
          <p:nvPr/>
        </p:nvSpPr>
        <p:spPr>
          <a:xfrm>
            <a:off x="2895599" y="138546"/>
            <a:ext cx="3006437" cy="4950694"/>
          </a:xfrm>
          <a:prstGeom prst="roundRect">
            <a:avLst/>
          </a:prstGeom>
          <a:noFill/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E17EC3A-1CFE-70DA-9EFF-D67A88CCECC7}"/>
              </a:ext>
            </a:extLst>
          </p:cNvPr>
          <p:cNvSpPr/>
          <p:nvPr/>
        </p:nvSpPr>
        <p:spPr>
          <a:xfrm>
            <a:off x="6289966" y="138546"/>
            <a:ext cx="3006437" cy="4950694"/>
          </a:xfrm>
          <a:prstGeom prst="roundRect">
            <a:avLst/>
          </a:prstGeom>
          <a:noFill/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C1054A0-6D51-8B62-9CFA-E94B0DF0D34F}"/>
              </a:ext>
            </a:extLst>
          </p:cNvPr>
          <p:cNvSpPr txBox="1"/>
          <p:nvPr/>
        </p:nvSpPr>
        <p:spPr>
          <a:xfrm>
            <a:off x="2895598" y="4137109"/>
            <a:ext cx="2955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Cyber Security Consultant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65DDE0AA-3860-FB9C-0B6E-D360F2C8F795}"/>
              </a:ext>
            </a:extLst>
          </p:cNvPr>
          <p:cNvSpPr/>
          <p:nvPr/>
        </p:nvSpPr>
        <p:spPr>
          <a:xfrm>
            <a:off x="3158837" y="3532757"/>
            <a:ext cx="2355272" cy="5681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Calibri" panose="020F0502020204030204" pitchFamily="34" charset="0"/>
              </a:rPr>
              <a:t>IT Auditor</a:t>
            </a:r>
          </a:p>
        </p:txBody>
      </p:sp>
      <p:pic>
        <p:nvPicPr>
          <p:cNvPr id="14" name="Image 13" descr="Une image contenant personne, Visage humain, habits, debout&#10;&#10;Le contenu généré par l’IA peut être incorrect.">
            <a:extLst>
              <a:ext uri="{FF2B5EF4-FFF2-40B4-BE49-F238E27FC236}">
                <a16:creationId xmlns:a16="http://schemas.microsoft.com/office/drawing/2014/main" id="{49C41B05-3A8B-2496-F148-A3086F4DD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226" y="565715"/>
            <a:ext cx="3490205" cy="2967042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032" name="Picture 8" descr="Python Logo PNG Transparent &amp; SVG Vector - Freebie Supply">
            <a:extLst>
              <a:ext uri="{FF2B5EF4-FFF2-40B4-BE49-F238E27FC236}">
                <a16:creationId xmlns:a16="http://schemas.microsoft.com/office/drawing/2014/main" id="{37CBBED1-30AC-A01A-CF7A-2FA7B0E82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22846">
            <a:off x="6592722" y="683766"/>
            <a:ext cx="657545" cy="65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olterra.io / cloud-credential-templates · GitLab">
            <a:extLst>
              <a:ext uri="{FF2B5EF4-FFF2-40B4-BE49-F238E27FC236}">
                <a16:creationId xmlns:a16="http://schemas.microsoft.com/office/drawing/2014/main" id="{4BE58058-F4C4-7E7A-1A7B-122EC89CA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69170">
            <a:off x="7889429" y="4149707"/>
            <a:ext cx="1191492" cy="71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Bouclier - Icônes sécurité gratuites">
            <a:extLst>
              <a:ext uri="{FF2B5EF4-FFF2-40B4-BE49-F238E27FC236}">
                <a16:creationId xmlns:a16="http://schemas.microsoft.com/office/drawing/2014/main" id="{C0DF275D-12A0-7C1D-CF43-F71982E42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9587">
            <a:off x="8089283" y="2329853"/>
            <a:ext cx="860453" cy="86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1683D8F-5EB5-80CC-3246-496F3812B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75304">
            <a:off x="6548298" y="4102266"/>
            <a:ext cx="730092" cy="730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FA500336-A8C6-6C98-2536-D0899DC07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4854">
            <a:off x="8095263" y="394881"/>
            <a:ext cx="657825" cy="77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cône de couleur Splunk aux formats PNG et SVG">
            <a:extLst>
              <a:ext uri="{FF2B5EF4-FFF2-40B4-BE49-F238E27FC236}">
                <a16:creationId xmlns:a16="http://schemas.microsoft.com/office/drawing/2014/main" id="{6F47B3B9-6FEC-E98B-D79C-C3E1A9129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59125">
            <a:off x="6478865" y="1216337"/>
            <a:ext cx="1306855" cy="130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What Is Att&amp;ck? | Who Uses MITRE ATT&amp;CK">
            <a:extLst>
              <a:ext uri="{FF2B5EF4-FFF2-40B4-BE49-F238E27FC236}">
                <a16:creationId xmlns:a16="http://schemas.microsoft.com/office/drawing/2014/main" id="{B54F3733-1689-AC1B-15B1-473B4A199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023" y="1106160"/>
            <a:ext cx="2194317" cy="104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SO 27001 Certification – Secure Your Business | Dubex">
            <a:extLst>
              <a:ext uri="{FF2B5EF4-FFF2-40B4-BE49-F238E27FC236}">
                <a16:creationId xmlns:a16="http://schemas.microsoft.com/office/drawing/2014/main" id="{53D0380B-2AFF-A1AE-4413-5415F5E76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72538">
            <a:off x="6398214" y="2573533"/>
            <a:ext cx="1057708" cy="105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FC5FF34-A911-3313-7E94-BBB93D4BE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810" y="3470999"/>
            <a:ext cx="1636357" cy="43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700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BD4E9388-7137-FA68-3D02-4D2C9116E6B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687740" y="0"/>
            <a:ext cx="6816520" cy="6858000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9F324B7D-1818-969C-C955-0AE79F2EBFF6}"/>
              </a:ext>
            </a:extLst>
          </p:cNvPr>
          <p:cNvSpPr/>
          <p:nvPr/>
        </p:nvSpPr>
        <p:spPr>
          <a:xfrm>
            <a:off x="2895599" y="138546"/>
            <a:ext cx="3006437" cy="4950694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E17EC3A-1CFE-70DA-9EFF-D67A88CCECC7}"/>
              </a:ext>
            </a:extLst>
          </p:cNvPr>
          <p:cNvSpPr/>
          <p:nvPr/>
        </p:nvSpPr>
        <p:spPr>
          <a:xfrm>
            <a:off x="6289966" y="138546"/>
            <a:ext cx="3006437" cy="4950693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C1054A0-6D51-8B62-9CFA-E94B0DF0D34F}"/>
              </a:ext>
            </a:extLst>
          </p:cNvPr>
          <p:cNvSpPr txBox="1"/>
          <p:nvPr/>
        </p:nvSpPr>
        <p:spPr>
          <a:xfrm>
            <a:off x="2747933" y="4137109"/>
            <a:ext cx="3270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Cyber Security</a:t>
            </a:r>
          </a:p>
          <a:p>
            <a:pPr algn="ctr"/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Consultant</a:t>
            </a:r>
          </a:p>
        </p:txBody>
      </p:sp>
      <p:pic>
        <p:nvPicPr>
          <p:cNvPr id="14" name="Image 13" descr="Une image contenant personne, Visage humain, habits, debout&#10;&#10;Le contenu généré par l’IA peut être incorrect.">
            <a:extLst>
              <a:ext uri="{FF2B5EF4-FFF2-40B4-BE49-F238E27FC236}">
                <a16:creationId xmlns:a16="http://schemas.microsoft.com/office/drawing/2014/main" id="{49C41B05-3A8B-2496-F148-A3086F4DD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459" y="581476"/>
            <a:ext cx="3471663" cy="2951280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032" name="Picture 8" descr="Python Logo PNG Transparent &amp; SVG Vector - Freebie Supply">
            <a:extLst>
              <a:ext uri="{FF2B5EF4-FFF2-40B4-BE49-F238E27FC236}">
                <a16:creationId xmlns:a16="http://schemas.microsoft.com/office/drawing/2014/main" id="{37CBBED1-30AC-A01A-CF7A-2FA7B0E82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22846">
            <a:off x="6592722" y="683766"/>
            <a:ext cx="657545" cy="65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olterra.io / cloud-credential-templates · GitLab">
            <a:extLst>
              <a:ext uri="{FF2B5EF4-FFF2-40B4-BE49-F238E27FC236}">
                <a16:creationId xmlns:a16="http://schemas.microsoft.com/office/drawing/2014/main" id="{4BE58058-F4C4-7E7A-1A7B-122EC89CA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69170">
            <a:off x="7889429" y="4149707"/>
            <a:ext cx="1191492" cy="71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Bouclier - Icônes sécurité gratuites">
            <a:extLst>
              <a:ext uri="{FF2B5EF4-FFF2-40B4-BE49-F238E27FC236}">
                <a16:creationId xmlns:a16="http://schemas.microsoft.com/office/drawing/2014/main" id="{C0DF275D-12A0-7C1D-CF43-F71982E42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9587">
            <a:off x="8089283" y="2329853"/>
            <a:ext cx="860453" cy="86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1683D8F-5EB5-80CC-3246-496F3812B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75304">
            <a:off x="6548298" y="4102266"/>
            <a:ext cx="730092" cy="730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FA500336-A8C6-6C98-2536-D0899DC07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4854">
            <a:off x="8095263" y="394881"/>
            <a:ext cx="657825" cy="77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cône de couleur Splunk aux formats PNG et SVG">
            <a:extLst>
              <a:ext uri="{FF2B5EF4-FFF2-40B4-BE49-F238E27FC236}">
                <a16:creationId xmlns:a16="http://schemas.microsoft.com/office/drawing/2014/main" id="{6F47B3B9-6FEC-E98B-D79C-C3E1A9129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59125">
            <a:off x="6478865" y="1216337"/>
            <a:ext cx="1306855" cy="130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What Is Att&amp;ck? | Who Uses MITRE ATT&amp;CK">
            <a:extLst>
              <a:ext uri="{FF2B5EF4-FFF2-40B4-BE49-F238E27FC236}">
                <a16:creationId xmlns:a16="http://schemas.microsoft.com/office/drawing/2014/main" id="{B54F3733-1689-AC1B-15B1-473B4A199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023" y="1106160"/>
            <a:ext cx="2194317" cy="104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SO 27001 Certification – Secure Your Business | Dubex">
            <a:extLst>
              <a:ext uri="{FF2B5EF4-FFF2-40B4-BE49-F238E27FC236}">
                <a16:creationId xmlns:a16="http://schemas.microsoft.com/office/drawing/2014/main" id="{53D0380B-2AFF-A1AE-4413-5415F5E76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72538">
            <a:off x="6398214" y="2573533"/>
            <a:ext cx="1057708" cy="105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FC5FF34-A911-3313-7E94-BBB93D4BE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43154" y="3470999"/>
            <a:ext cx="1631669" cy="43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65DDE0AA-3860-FB9C-0B6E-D360F2C8F795}"/>
              </a:ext>
            </a:extLst>
          </p:cNvPr>
          <p:cNvSpPr/>
          <p:nvPr/>
        </p:nvSpPr>
        <p:spPr>
          <a:xfrm>
            <a:off x="3158837" y="3532757"/>
            <a:ext cx="2355272" cy="5681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Calibri" panose="020F0502020204030204" pitchFamily="34" charset="0"/>
              </a:rPr>
              <a:t>IT Auditor</a:t>
            </a:r>
          </a:p>
        </p:txBody>
      </p:sp>
    </p:spTree>
    <p:extLst>
      <p:ext uri="{BB962C8B-B14F-4D97-AF65-F5344CB8AC3E}">
        <p14:creationId xmlns:p14="http://schemas.microsoft.com/office/powerpoint/2010/main" val="2424719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BD4E9388-7137-FA68-3D02-4D2C9116E6B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687740" y="0"/>
            <a:ext cx="6816520" cy="6858000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9F324B7D-1818-969C-C955-0AE79F2EBFF6}"/>
              </a:ext>
            </a:extLst>
          </p:cNvPr>
          <p:cNvSpPr/>
          <p:nvPr/>
        </p:nvSpPr>
        <p:spPr>
          <a:xfrm>
            <a:off x="2895599" y="138546"/>
            <a:ext cx="3006437" cy="4950694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E17EC3A-1CFE-70DA-9EFF-D67A88CCECC7}"/>
              </a:ext>
            </a:extLst>
          </p:cNvPr>
          <p:cNvSpPr/>
          <p:nvPr/>
        </p:nvSpPr>
        <p:spPr>
          <a:xfrm>
            <a:off x="6289966" y="138546"/>
            <a:ext cx="3006437" cy="4950693"/>
          </a:xfrm>
          <a:prstGeom prst="round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C1054A0-6D51-8B62-9CFA-E94B0DF0D34F}"/>
              </a:ext>
            </a:extLst>
          </p:cNvPr>
          <p:cNvSpPr txBox="1"/>
          <p:nvPr/>
        </p:nvSpPr>
        <p:spPr>
          <a:xfrm>
            <a:off x="2747933" y="4137109"/>
            <a:ext cx="3270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Consultant Cybersécurité</a:t>
            </a:r>
          </a:p>
        </p:txBody>
      </p:sp>
      <p:pic>
        <p:nvPicPr>
          <p:cNvPr id="14" name="Image 13" descr="Une image contenant personne, Visage humain, habits, debout&#10;&#10;Le contenu généré par l’IA peut être incorrect.">
            <a:extLst>
              <a:ext uri="{FF2B5EF4-FFF2-40B4-BE49-F238E27FC236}">
                <a16:creationId xmlns:a16="http://schemas.microsoft.com/office/drawing/2014/main" id="{49C41B05-3A8B-2496-F148-A3086F4DD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459" y="581476"/>
            <a:ext cx="3471663" cy="2951280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032" name="Picture 8" descr="Python Logo PNG Transparent &amp; SVG Vector - Freebie Supply">
            <a:extLst>
              <a:ext uri="{FF2B5EF4-FFF2-40B4-BE49-F238E27FC236}">
                <a16:creationId xmlns:a16="http://schemas.microsoft.com/office/drawing/2014/main" id="{37CBBED1-30AC-A01A-CF7A-2FA7B0E82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22846">
            <a:off x="6592722" y="683766"/>
            <a:ext cx="657545" cy="65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volterra.io / cloud-credential-templates · GitLab">
            <a:extLst>
              <a:ext uri="{FF2B5EF4-FFF2-40B4-BE49-F238E27FC236}">
                <a16:creationId xmlns:a16="http://schemas.microsoft.com/office/drawing/2014/main" id="{4BE58058-F4C4-7E7A-1A7B-122EC89CA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69170">
            <a:off x="7889429" y="4149707"/>
            <a:ext cx="1191492" cy="71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Bouclier - Icônes sécurité gratuites">
            <a:extLst>
              <a:ext uri="{FF2B5EF4-FFF2-40B4-BE49-F238E27FC236}">
                <a16:creationId xmlns:a16="http://schemas.microsoft.com/office/drawing/2014/main" id="{C0DF275D-12A0-7C1D-CF43-F71982E42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9587">
            <a:off x="8089283" y="2329853"/>
            <a:ext cx="860453" cy="86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1683D8F-5EB5-80CC-3246-496F3812B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75304">
            <a:off x="6548298" y="4102266"/>
            <a:ext cx="730092" cy="730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FA500336-A8C6-6C98-2536-D0899DC07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4854">
            <a:off x="8095263" y="394881"/>
            <a:ext cx="657825" cy="77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cône de couleur Splunk aux formats PNG et SVG">
            <a:extLst>
              <a:ext uri="{FF2B5EF4-FFF2-40B4-BE49-F238E27FC236}">
                <a16:creationId xmlns:a16="http://schemas.microsoft.com/office/drawing/2014/main" id="{6F47B3B9-6FEC-E98B-D79C-C3E1A9129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59125">
            <a:off x="6478865" y="1216337"/>
            <a:ext cx="1306855" cy="130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What Is Att&amp;ck? | Who Uses MITRE ATT&amp;CK">
            <a:extLst>
              <a:ext uri="{FF2B5EF4-FFF2-40B4-BE49-F238E27FC236}">
                <a16:creationId xmlns:a16="http://schemas.microsoft.com/office/drawing/2014/main" id="{B54F3733-1689-AC1B-15B1-473B4A199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023" y="1106160"/>
            <a:ext cx="2194317" cy="104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SO 27001 Certification – Secure Your Business | Dubex">
            <a:extLst>
              <a:ext uri="{FF2B5EF4-FFF2-40B4-BE49-F238E27FC236}">
                <a16:creationId xmlns:a16="http://schemas.microsoft.com/office/drawing/2014/main" id="{53D0380B-2AFF-A1AE-4413-5415F5E76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72538">
            <a:off x="6398214" y="2573533"/>
            <a:ext cx="1057708" cy="105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FC5FF34-A911-3313-7E94-BBB93D4BE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43154" y="3470999"/>
            <a:ext cx="1631669" cy="43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65DDE0AA-3860-FB9C-0B6E-D360F2C8F795}"/>
              </a:ext>
            </a:extLst>
          </p:cNvPr>
          <p:cNvSpPr/>
          <p:nvPr/>
        </p:nvSpPr>
        <p:spPr>
          <a:xfrm>
            <a:off x="3158837" y="3532757"/>
            <a:ext cx="2355272" cy="5681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Calibri" panose="020F0502020204030204" pitchFamily="34" charset="0"/>
              </a:rPr>
              <a:t>Auditeur IT</a:t>
            </a:r>
          </a:p>
        </p:txBody>
      </p:sp>
    </p:spTree>
    <p:extLst>
      <p:ext uri="{BB962C8B-B14F-4D97-AF65-F5344CB8AC3E}">
        <p14:creationId xmlns:p14="http://schemas.microsoft.com/office/powerpoint/2010/main" val="171847132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22</Words>
  <Application>Microsoft Office PowerPoint</Application>
  <PresentationFormat>Grand écran</PresentationFormat>
  <Paragraphs>11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3" baseType="lpstr">
      <vt:lpstr>Aptos</vt:lpstr>
      <vt:lpstr>Aptos Display</vt:lpstr>
      <vt:lpstr>Arial</vt:lpstr>
      <vt:lpstr>Segoe UI Black</vt:lpstr>
      <vt:lpstr>Sitka Subheading Semibold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wasemo NDOUDI</dc:creator>
  <cp:lastModifiedBy>wasemo NDOUDI</cp:lastModifiedBy>
  <cp:revision>3</cp:revision>
  <dcterms:created xsi:type="dcterms:W3CDTF">2025-10-16T17:47:29Z</dcterms:created>
  <dcterms:modified xsi:type="dcterms:W3CDTF">2025-10-16T23:35:51Z</dcterms:modified>
</cp:coreProperties>
</file>